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9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6DD04-D9E8-4A92-9455-4A594AB0772A}" v="5" dt="2023-05-17T11:09:34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an Rajnović" userId="ade7c7b4fd677275" providerId="LiveId" clId="{887E0BC9-260A-47D7-9D78-D634CDC2D6EE}"/>
    <pc:docChg chg="undo custSel addSld delSld modSld sldOrd">
      <pc:chgData name="Dragan Rajnović" userId="ade7c7b4fd677275" providerId="LiveId" clId="{887E0BC9-260A-47D7-9D78-D634CDC2D6EE}" dt="2022-05-30T09:03:12.770" v="1050" actId="1076"/>
      <pc:docMkLst>
        <pc:docMk/>
      </pc:docMkLst>
      <pc:sldChg chg="modSp mod">
        <pc:chgData name="Dragan Rajnović" userId="ade7c7b4fd677275" providerId="LiveId" clId="{887E0BC9-260A-47D7-9D78-D634CDC2D6EE}" dt="2022-05-27T12:10:22.956" v="1" actId="20577"/>
        <pc:sldMkLst>
          <pc:docMk/>
          <pc:sldMk cId="0" sldId="256"/>
        </pc:sldMkLst>
        <pc:spChg chg="mod">
          <ac:chgData name="Dragan Rajnović" userId="ade7c7b4fd677275" providerId="LiveId" clId="{887E0BC9-260A-47D7-9D78-D634CDC2D6EE}" dt="2022-05-27T12:10:22.956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">
        <pc:chgData name="Dragan Rajnović" userId="ade7c7b4fd677275" providerId="LiveId" clId="{887E0BC9-260A-47D7-9D78-D634CDC2D6EE}" dt="2022-05-27T13:45:29.841" v="822" actId="14100"/>
        <pc:sldMkLst>
          <pc:docMk/>
          <pc:sldMk cId="0" sldId="258"/>
        </pc:sldMkLst>
        <pc:spChg chg="mod">
          <ac:chgData name="Dragan Rajnović" userId="ade7c7b4fd677275" providerId="LiveId" clId="{887E0BC9-260A-47D7-9D78-D634CDC2D6EE}" dt="2022-05-27T13:45:29.841" v="822" actId="14100"/>
          <ac:spMkLst>
            <pc:docMk/>
            <pc:sldMk cId="0" sldId="258"/>
            <ac:spMk id="5" creationId="{00000000-0000-0000-0000-000000000000}"/>
          </ac:spMkLst>
        </pc:spChg>
        <pc:picChg chg="add mod ord">
          <ac:chgData name="Dragan Rajnović" userId="ade7c7b4fd677275" providerId="LiveId" clId="{887E0BC9-260A-47D7-9D78-D634CDC2D6EE}" dt="2022-05-27T12:12:05.368" v="9" actId="1076"/>
          <ac:picMkLst>
            <pc:docMk/>
            <pc:sldMk cId="0" sldId="258"/>
            <ac:picMk id="6" creationId="{9A023A0B-AAF0-312F-225E-8A462F762307}"/>
          </ac:picMkLst>
        </pc:picChg>
        <pc:picChg chg="del">
          <ac:chgData name="Dragan Rajnović" userId="ade7c7b4fd677275" providerId="LiveId" clId="{887E0BC9-260A-47D7-9D78-D634CDC2D6EE}" dt="2022-05-27T12:11:36.794" v="2" actId="478"/>
          <ac:picMkLst>
            <pc:docMk/>
            <pc:sldMk cId="0" sldId="258"/>
            <ac:picMk id="9" creationId="{3E6141A5-733C-4A7B-AD77-948A15B2A3DF}"/>
          </ac:picMkLst>
        </pc:picChg>
        <pc:picChg chg="del">
          <ac:chgData name="Dragan Rajnović" userId="ade7c7b4fd677275" providerId="LiveId" clId="{887E0BC9-260A-47D7-9D78-D634CDC2D6EE}" dt="2022-05-27T12:11:41.665" v="3" actId="478"/>
          <ac:picMkLst>
            <pc:docMk/>
            <pc:sldMk cId="0" sldId="258"/>
            <ac:picMk id="1026" creationId="{00000000-0000-0000-0000-000000000000}"/>
          </ac:picMkLst>
        </pc:picChg>
      </pc:sldChg>
      <pc:sldChg chg="addSp delSp modSp mod">
        <pc:chgData name="Dragan Rajnović" userId="ade7c7b4fd677275" providerId="LiveId" clId="{887E0BC9-260A-47D7-9D78-D634CDC2D6EE}" dt="2022-05-27T12:13:46.614" v="34" actId="14100"/>
        <pc:sldMkLst>
          <pc:docMk/>
          <pc:sldMk cId="0" sldId="259"/>
        </pc:sldMkLst>
        <pc:grpChg chg="del">
          <ac:chgData name="Dragan Rajnović" userId="ade7c7b4fd677275" providerId="LiveId" clId="{887E0BC9-260A-47D7-9D78-D634CDC2D6EE}" dt="2022-05-27T12:13:23.099" v="24" actId="478"/>
          <ac:grpSpMkLst>
            <pc:docMk/>
            <pc:sldMk cId="0" sldId="259"/>
            <ac:grpSpMk id="6" creationId="{79B046BD-0AE3-41EF-A5B2-9AFA5E097C27}"/>
          </ac:grpSpMkLst>
        </pc:grpChg>
        <pc:picChg chg="add mod ord modCrop">
          <ac:chgData name="Dragan Rajnović" userId="ade7c7b4fd677275" providerId="LiveId" clId="{887E0BC9-260A-47D7-9D78-D634CDC2D6EE}" dt="2022-05-27T12:13:30.049" v="29" actId="171"/>
          <ac:picMkLst>
            <pc:docMk/>
            <pc:sldMk cId="0" sldId="259"/>
            <ac:picMk id="4" creationId="{38A6DBB9-0FE2-0DCF-E4AD-A0B00AFF16CE}"/>
          </ac:picMkLst>
        </pc:picChg>
        <pc:cxnChg chg="mod">
          <ac:chgData name="Dragan Rajnović" userId="ade7c7b4fd677275" providerId="LiveId" clId="{887E0BC9-260A-47D7-9D78-D634CDC2D6EE}" dt="2022-05-27T12:13:40.160" v="32" actId="14100"/>
          <ac:cxnSpMkLst>
            <pc:docMk/>
            <pc:sldMk cId="0" sldId="259"/>
            <ac:cxnSpMk id="7" creationId="{00000000-0000-0000-0000-000000000000}"/>
          </ac:cxnSpMkLst>
        </pc:cxnChg>
        <pc:cxnChg chg="mod">
          <ac:chgData name="Dragan Rajnović" userId="ade7c7b4fd677275" providerId="LiveId" clId="{887E0BC9-260A-47D7-9D78-D634CDC2D6EE}" dt="2022-05-27T12:13:46.614" v="34" actId="14100"/>
          <ac:cxnSpMkLst>
            <pc:docMk/>
            <pc:sldMk cId="0" sldId="259"/>
            <ac:cxnSpMk id="8" creationId="{00000000-0000-0000-0000-000000000000}"/>
          </ac:cxnSpMkLst>
        </pc:cxnChg>
        <pc:cxnChg chg="mod">
          <ac:chgData name="Dragan Rajnović" userId="ade7c7b4fd677275" providerId="LiveId" clId="{887E0BC9-260A-47D7-9D78-D634CDC2D6EE}" dt="2022-05-27T12:13:36.118" v="31" actId="14100"/>
          <ac:cxnSpMkLst>
            <pc:docMk/>
            <pc:sldMk cId="0" sldId="259"/>
            <ac:cxnSpMk id="10" creationId="{00000000-0000-0000-0000-000000000000}"/>
          </ac:cxnSpMkLst>
        </pc:cxnChg>
      </pc:sldChg>
      <pc:sldChg chg="modSp mod">
        <pc:chgData name="Dragan Rajnović" userId="ade7c7b4fd677275" providerId="LiveId" clId="{887E0BC9-260A-47D7-9D78-D634CDC2D6EE}" dt="2022-05-27T12:14:02.226" v="36" actId="20577"/>
        <pc:sldMkLst>
          <pc:docMk/>
          <pc:sldMk cId="0" sldId="261"/>
        </pc:sldMkLst>
        <pc:spChg chg="mod">
          <ac:chgData name="Dragan Rajnović" userId="ade7c7b4fd677275" providerId="LiveId" clId="{887E0BC9-260A-47D7-9D78-D634CDC2D6EE}" dt="2022-05-27T12:14:02.226" v="36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Dragan Rajnović" userId="ade7c7b4fd677275" providerId="LiveId" clId="{887E0BC9-260A-47D7-9D78-D634CDC2D6EE}" dt="2022-05-27T12:16:16.159" v="51" actId="14100"/>
        <pc:sldMkLst>
          <pc:docMk/>
          <pc:sldMk cId="0" sldId="262"/>
        </pc:sldMkLst>
        <pc:spChg chg="mod">
          <ac:chgData name="Dragan Rajnović" userId="ade7c7b4fd677275" providerId="LiveId" clId="{887E0BC9-260A-47D7-9D78-D634CDC2D6EE}" dt="2022-05-27T12:16:16.159" v="51" actId="14100"/>
          <ac:spMkLst>
            <pc:docMk/>
            <pc:sldMk cId="0" sldId="262"/>
            <ac:spMk id="2" creationId="{1DAA06E7-79CC-4754-9F3E-E2F87FABC538}"/>
          </ac:spMkLst>
        </pc:spChg>
      </pc:sldChg>
      <pc:sldChg chg="addSp delSp modSp mod">
        <pc:chgData name="Dragan Rajnović" userId="ade7c7b4fd677275" providerId="LiveId" clId="{887E0BC9-260A-47D7-9D78-D634CDC2D6EE}" dt="2022-05-27T13:52:02.024" v="1014" actId="12788"/>
        <pc:sldMkLst>
          <pc:docMk/>
          <pc:sldMk cId="0" sldId="263"/>
        </pc:sldMkLst>
        <pc:spChg chg="del mod">
          <ac:chgData name="Dragan Rajnović" userId="ade7c7b4fd677275" providerId="LiveId" clId="{887E0BC9-260A-47D7-9D78-D634CDC2D6EE}" dt="2022-05-27T12:51:16.441" v="256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Dragan Rajnović" userId="ade7c7b4fd677275" providerId="LiveId" clId="{887E0BC9-260A-47D7-9D78-D634CDC2D6EE}" dt="2022-05-27T13:51:55.303" v="1012" actId="122"/>
          <ac:spMkLst>
            <pc:docMk/>
            <pc:sldMk cId="0" sldId="263"/>
            <ac:spMk id="3" creationId="{00000000-0000-0000-0000-000000000000}"/>
          </ac:spMkLst>
        </pc:spChg>
        <pc:spChg chg="mod ord">
          <ac:chgData name="Dragan Rajnović" userId="ade7c7b4fd677275" providerId="LiveId" clId="{887E0BC9-260A-47D7-9D78-D634CDC2D6EE}" dt="2022-05-27T12:51:40.997" v="260" actId="14100"/>
          <ac:spMkLst>
            <pc:docMk/>
            <pc:sldMk cId="0" sldId="263"/>
            <ac:spMk id="7" creationId="{00000000-0000-0000-0000-000000000000}"/>
          </ac:spMkLst>
        </pc:spChg>
        <pc:spChg chg="add mod">
          <ac:chgData name="Dragan Rajnović" userId="ade7c7b4fd677275" providerId="LiveId" clId="{887E0BC9-260A-47D7-9D78-D634CDC2D6EE}" dt="2022-05-27T13:52:02.024" v="1014" actId="12788"/>
          <ac:spMkLst>
            <pc:docMk/>
            <pc:sldMk cId="0" sldId="263"/>
            <ac:spMk id="24" creationId="{E5A6E988-9DBA-E8FD-2D28-95CC3C5F7282}"/>
          </ac:spMkLst>
        </pc:spChg>
        <pc:picChg chg="del">
          <ac:chgData name="Dragan Rajnović" userId="ade7c7b4fd677275" providerId="LiveId" clId="{887E0BC9-260A-47D7-9D78-D634CDC2D6EE}" dt="2022-05-27T12:50:08.936" v="204" actId="478"/>
          <ac:picMkLst>
            <pc:docMk/>
            <pc:sldMk cId="0" sldId="263"/>
            <ac:picMk id="5" creationId="{00000000-0000-0000-0000-000000000000}"/>
          </ac:picMkLst>
        </pc:picChg>
        <pc:picChg chg="add del mod modCrop">
          <ac:chgData name="Dragan Rajnović" userId="ade7c7b4fd677275" providerId="LiveId" clId="{887E0BC9-260A-47D7-9D78-D634CDC2D6EE}" dt="2022-05-27T12:48:00.481" v="203" actId="478"/>
          <ac:picMkLst>
            <pc:docMk/>
            <pc:sldMk cId="0" sldId="263"/>
            <ac:picMk id="6" creationId="{DB3C68C0-CCAF-F512-0C0A-53A803C67BD4}"/>
          </ac:picMkLst>
        </pc:picChg>
        <pc:picChg chg="add del mod modCrop">
          <ac:chgData name="Dragan Rajnović" userId="ade7c7b4fd677275" providerId="LiveId" clId="{887E0BC9-260A-47D7-9D78-D634CDC2D6EE}" dt="2022-05-27T12:47:50.951" v="202" actId="478"/>
          <ac:picMkLst>
            <pc:docMk/>
            <pc:sldMk cId="0" sldId="263"/>
            <ac:picMk id="8" creationId="{0F1293A3-4751-DA76-B7B3-94D4EAEA9FDA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9" creationId="{FB7B341C-C229-DAF8-3A8E-61A5FBDE2E6A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1" creationId="{3A176227-1CC1-D077-BC8C-F4B9FCC3A459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3" creationId="{FACA6666-96A9-6252-0D20-17A521045D2C}"/>
          </ac:picMkLst>
        </pc:picChg>
        <pc:picChg chg="add del">
          <ac:chgData name="Dragan Rajnović" userId="ade7c7b4fd677275" providerId="LiveId" clId="{887E0BC9-260A-47D7-9D78-D634CDC2D6EE}" dt="2022-05-27T12:23:09.149" v="91" actId="478"/>
          <ac:picMkLst>
            <pc:docMk/>
            <pc:sldMk cId="0" sldId="263"/>
            <ac:picMk id="15" creationId="{7B575660-3E00-79A0-6B54-1B4562CA59EE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6" creationId="{AFAA6433-EDC0-E310-F3CA-BC62925B3452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7" creationId="{62AC30AC-CA73-7E91-ECFB-2E7D026B2409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8" creationId="{2C9C931B-66B3-0740-6D81-68A8812F7614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19" creationId="{5F19C1AD-785A-0EE2-B5AF-C0DDD13EED69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20" creationId="{0191B4D4-AAFF-E90B-2BDB-8C1D559FB60D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21" creationId="{89EF1417-1464-4127-C3C3-484315A41B17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22" creationId="{F386CE26-051C-AA76-FF3D-747392464F59}"/>
          </ac:picMkLst>
        </pc:picChg>
        <pc:picChg chg="add mod modCrop">
          <ac:chgData name="Dragan Rajnović" userId="ade7c7b4fd677275" providerId="LiveId" clId="{887E0BC9-260A-47D7-9D78-D634CDC2D6EE}" dt="2022-05-27T12:50:52.446" v="251" actId="1035"/>
          <ac:picMkLst>
            <pc:docMk/>
            <pc:sldMk cId="0" sldId="263"/>
            <ac:picMk id="23" creationId="{85C1C2D0-1326-B73E-6772-84212C3AB7C8}"/>
          </ac:picMkLst>
        </pc:picChg>
      </pc:sldChg>
      <pc:sldChg chg="del">
        <pc:chgData name="Dragan Rajnović" userId="ade7c7b4fd677275" providerId="LiveId" clId="{887E0BC9-260A-47D7-9D78-D634CDC2D6EE}" dt="2022-05-27T13:31:34.123" v="580" actId="47"/>
        <pc:sldMkLst>
          <pc:docMk/>
          <pc:sldMk cId="0" sldId="264"/>
        </pc:sldMkLst>
      </pc:sldChg>
      <pc:sldChg chg="del">
        <pc:chgData name="Dragan Rajnović" userId="ade7c7b4fd677275" providerId="LiveId" clId="{887E0BC9-260A-47D7-9D78-D634CDC2D6EE}" dt="2022-05-27T13:47:08.350" v="823" actId="47"/>
        <pc:sldMkLst>
          <pc:docMk/>
          <pc:sldMk cId="3095016247" sldId="265"/>
        </pc:sldMkLst>
      </pc:sldChg>
      <pc:sldChg chg="add del">
        <pc:chgData name="Dragan Rajnović" userId="ade7c7b4fd677275" providerId="LiveId" clId="{887E0BC9-260A-47D7-9D78-D634CDC2D6EE}" dt="2022-05-27T13:31:27.345" v="579" actId="47"/>
        <pc:sldMkLst>
          <pc:docMk/>
          <pc:sldMk cId="1874271764" sldId="266"/>
        </pc:sldMkLst>
      </pc:sldChg>
      <pc:sldChg chg="addSp delSp modSp add mod ord">
        <pc:chgData name="Dragan Rajnović" userId="ade7c7b4fd677275" providerId="LiveId" clId="{887E0BC9-260A-47D7-9D78-D634CDC2D6EE}" dt="2022-05-30T09:03:12.770" v="1050" actId="1076"/>
        <pc:sldMkLst>
          <pc:docMk/>
          <pc:sldMk cId="567448146" sldId="267"/>
        </pc:sldMkLst>
        <pc:spChg chg="del">
          <ac:chgData name="Dragan Rajnović" userId="ade7c7b4fd677275" providerId="LiveId" clId="{887E0BC9-260A-47D7-9D78-D634CDC2D6EE}" dt="2022-05-27T13:06:06.599" v="543" actId="478"/>
          <ac:spMkLst>
            <pc:docMk/>
            <pc:sldMk cId="567448146" sldId="267"/>
            <ac:spMk id="3" creationId="{00000000-0000-0000-0000-000000000000}"/>
          </ac:spMkLst>
        </pc:spChg>
        <pc:spChg chg="mod ord">
          <ac:chgData name="Dragan Rajnović" userId="ade7c7b4fd677275" providerId="LiveId" clId="{887E0BC9-260A-47D7-9D78-D634CDC2D6EE}" dt="2022-05-27T13:42:05.717" v="820" actId="1035"/>
          <ac:spMkLst>
            <pc:docMk/>
            <pc:sldMk cId="567448146" sldId="267"/>
            <ac:spMk id="7" creationId="{00000000-0000-0000-0000-000000000000}"/>
          </ac:spMkLst>
        </pc:spChg>
        <pc:spChg chg="add mod">
          <ac:chgData name="Dragan Rajnović" userId="ade7c7b4fd677275" providerId="LiveId" clId="{887E0BC9-260A-47D7-9D78-D634CDC2D6EE}" dt="2022-05-27T13:52:12.941" v="1016" actId="403"/>
          <ac:spMkLst>
            <pc:docMk/>
            <pc:sldMk cId="567448146" sldId="267"/>
            <ac:spMk id="33" creationId="{2BAFA579-3239-5BC2-DEA8-5EF3FE9FAFC1}"/>
          </ac:spMkLst>
        </pc:spChg>
        <pc:spChg chg="add mod">
          <ac:chgData name="Dragan Rajnović" userId="ade7c7b4fd677275" providerId="LiveId" clId="{887E0BC9-260A-47D7-9D78-D634CDC2D6EE}" dt="2022-05-27T13:51:16.357" v="998" actId="1076"/>
          <ac:spMkLst>
            <pc:docMk/>
            <pc:sldMk cId="567448146" sldId="267"/>
            <ac:spMk id="34" creationId="{3EA444DF-7358-7099-987F-1C3AB495851D}"/>
          </ac:spMkLst>
        </pc:sp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9" creationId="{FB7B341C-C229-DAF8-3A8E-61A5FBDE2E6A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1" creationId="{3A176227-1CC1-D077-BC8C-F4B9FCC3A459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3" creationId="{FACA6666-96A9-6252-0D20-17A521045D2C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5" creationId="{6DCEA484-01C6-0BE2-B5B4-9DE0CD8251F7}"/>
          </ac:picMkLst>
        </pc:picChg>
        <pc:picChg chg="del mod">
          <ac:chgData name="Dragan Rajnović" userId="ade7c7b4fd677275" providerId="LiveId" clId="{887E0BC9-260A-47D7-9D78-D634CDC2D6EE}" dt="2022-05-27T12:55:49.015" v="326" actId="478"/>
          <ac:picMkLst>
            <pc:docMk/>
            <pc:sldMk cId="567448146" sldId="267"/>
            <ac:picMk id="16" creationId="{AFAA6433-EDC0-E310-F3CA-BC62925B3452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7" creationId="{62AC30AC-CA73-7E91-ECFB-2E7D026B2409}"/>
          </ac:picMkLst>
        </pc:picChg>
        <pc:picChg chg="del mod">
          <ac:chgData name="Dragan Rajnović" userId="ade7c7b4fd677275" providerId="LiveId" clId="{887E0BC9-260A-47D7-9D78-D634CDC2D6EE}" dt="2022-05-27T12:57:33.649" v="397" actId="478"/>
          <ac:picMkLst>
            <pc:docMk/>
            <pc:sldMk cId="567448146" sldId="267"/>
            <ac:picMk id="18" creationId="{2C9C931B-66B3-0740-6D81-68A8812F7614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19" creationId="{5F19C1AD-785A-0EE2-B5AF-C0DDD13EED69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0" creationId="{0191B4D4-AAFF-E90B-2BDB-8C1D559FB60D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1" creationId="{89EF1417-1464-4127-C3C3-484315A41B17}"/>
          </ac:picMkLst>
        </pc:picChg>
        <pc:picChg chg="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2" creationId="{F386CE26-051C-AA76-FF3D-747392464F59}"/>
          </ac:picMkLst>
        </pc:picChg>
        <pc:picChg chg="mod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3" creationId="{85C1C2D0-1326-B73E-6772-84212C3AB7C8}"/>
          </ac:picMkLst>
        </pc:picChg>
        <pc:picChg chg="add mod modCrop">
          <ac:chgData name="Dragan Rajnović" userId="ade7c7b4fd677275" providerId="LiveId" clId="{887E0BC9-260A-47D7-9D78-D634CDC2D6EE}" dt="2022-05-30T09:03:12.770" v="1050" actId="1076"/>
          <ac:picMkLst>
            <pc:docMk/>
            <pc:sldMk cId="567448146" sldId="267"/>
            <ac:picMk id="24" creationId="{8AC696A4-4962-FD6B-778E-6F2918903426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5" creationId="{9D123767-7F00-B504-64C5-93ECD4F4B9C2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6" creationId="{85BF498C-2118-B9E3-9DAE-8CF66CF3BE5D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7" creationId="{B100B813-91D5-56AF-6C3A-C7794454445F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8" creationId="{A9DDB9E2-F2FE-F0CC-A29D-7F8768E5EF84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29" creationId="{63A5966F-BBE4-77E2-0068-B0F6B207CFC0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30" creationId="{483A539C-3A85-5B03-E7C0-351F1F4089F0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31" creationId="{A48E2B40-F48A-13D0-BDBC-3987D1F4A5E5}"/>
          </ac:picMkLst>
        </pc:picChg>
        <pc:picChg chg="add mod modCrop">
          <ac:chgData name="Dragan Rajnović" userId="ade7c7b4fd677275" providerId="LiveId" clId="{887E0BC9-260A-47D7-9D78-D634CDC2D6EE}" dt="2022-05-27T13:42:05.717" v="820" actId="1035"/>
          <ac:picMkLst>
            <pc:docMk/>
            <pc:sldMk cId="567448146" sldId="267"/>
            <ac:picMk id="32" creationId="{580F1095-9D89-4263-9CCF-BBB49452B401}"/>
          </ac:picMkLst>
        </pc:picChg>
      </pc:sldChg>
      <pc:sldChg chg="addSp delSp modSp add mod">
        <pc:chgData name="Dragan Rajnović" userId="ade7c7b4fd677275" providerId="LiveId" clId="{887E0BC9-260A-47D7-9D78-D634CDC2D6EE}" dt="2022-05-27T13:53:57.309" v="1048" actId="732"/>
        <pc:sldMkLst>
          <pc:docMk/>
          <pc:sldMk cId="478058385" sldId="268"/>
        </pc:sldMkLst>
        <pc:spChg chg="mod ord">
          <ac:chgData name="Dragan Rajnović" userId="ade7c7b4fd677275" providerId="LiveId" clId="{887E0BC9-260A-47D7-9D78-D634CDC2D6EE}" dt="2022-05-27T13:52:55.253" v="1042" actId="1035"/>
          <ac:spMkLst>
            <pc:docMk/>
            <pc:sldMk cId="478058385" sldId="268"/>
            <ac:spMk id="7" creationId="{00000000-0000-0000-0000-000000000000}"/>
          </ac:spMkLst>
        </pc:spChg>
        <pc:spChg chg="mod">
          <ac:chgData name="Dragan Rajnović" userId="ade7c7b4fd677275" providerId="LiveId" clId="{887E0BC9-260A-47D7-9D78-D634CDC2D6EE}" dt="2022-05-27T13:52:42.098" v="1029" actId="1037"/>
          <ac:spMkLst>
            <pc:docMk/>
            <pc:sldMk cId="478058385" sldId="268"/>
            <ac:spMk id="33" creationId="{2BAFA579-3239-5BC2-DEA8-5EF3FE9FAFC1}"/>
          </ac:spMkLst>
        </pc:spChg>
        <pc:spChg chg="add mod">
          <ac:chgData name="Dragan Rajnović" userId="ade7c7b4fd677275" providerId="LiveId" clId="{887E0BC9-260A-47D7-9D78-D634CDC2D6EE}" dt="2022-05-27T13:51:03.635" v="995" actId="12788"/>
          <ac:spMkLst>
            <pc:docMk/>
            <pc:sldMk cId="478058385" sldId="268"/>
            <ac:spMk id="37" creationId="{9B260045-FC4E-DAFF-1C3F-E79E480DB817}"/>
          </ac:spMkLst>
        </pc:sp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9" creationId="{FB7B341C-C229-DAF8-3A8E-61A5FBDE2E6A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11" creationId="{3A176227-1CC1-D077-BC8C-F4B9FCC3A459}"/>
          </ac:picMkLst>
        </pc:picChg>
        <pc:picChg chg="del mod modCrop">
          <ac:chgData name="Dragan Rajnović" userId="ade7c7b4fd677275" providerId="LiveId" clId="{887E0BC9-260A-47D7-9D78-D634CDC2D6EE}" dt="2022-05-27T13:38:35.981" v="667" actId="478"/>
          <ac:picMkLst>
            <pc:docMk/>
            <pc:sldMk cId="478058385" sldId="268"/>
            <ac:picMk id="13" creationId="{FACA6666-96A9-6252-0D20-17A521045D2C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15" creationId="{6DCEA484-01C6-0BE2-B5B4-9DE0CD8251F7}"/>
          </ac:picMkLst>
        </pc:picChg>
        <pc:picChg chg="del mod">
          <ac:chgData name="Dragan Rajnović" userId="ade7c7b4fd677275" providerId="LiveId" clId="{887E0BC9-260A-47D7-9D78-D634CDC2D6EE}" dt="2022-05-27T13:36:25.583" v="621" actId="478"/>
          <ac:picMkLst>
            <pc:docMk/>
            <pc:sldMk cId="478058385" sldId="268"/>
            <ac:picMk id="17" creationId="{62AC30AC-CA73-7E91-ECFB-2E7D026B2409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19" creationId="{5F19C1AD-785A-0EE2-B5AF-C0DDD13EED69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0" creationId="{0191B4D4-AAFF-E90B-2BDB-8C1D559FB60D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1" creationId="{89EF1417-1464-4127-C3C3-484315A41B17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2" creationId="{F386CE26-051C-AA76-FF3D-747392464F59}"/>
          </ac:picMkLst>
        </pc:picChg>
        <pc:picChg chg="del mod">
          <ac:chgData name="Dragan Rajnović" userId="ade7c7b4fd677275" providerId="LiveId" clId="{887E0BC9-260A-47D7-9D78-D634CDC2D6EE}" dt="2022-05-27T13:40:30.718" v="747" actId="478"/>
          <ac:picMkLst>
            <pc:docMk/>
            <pc:sldMk cId="478058385" sldId="268"/>
            <ac:picMk id="23" creationId="{85C1C2D0-1326-B73E-6772-84212C3AB7C8}"/>
          </ac:picMkLst>
        </pc:picChg>
        <pc:picChg chg="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4" creationId="{8AC696A4-4962-FD6B-778E-6F2918903426}"/>
          </ac:picMkLst>
        </pc:picChg>
        <pc:picChg chg="mod modCrop">
          <ac:chgData name="Dragan Rajnović" userId="ade7c7b4fd677275" providerId="LiveId" clId="{887E0BC9-260A-47D7-9D78-D634CDC2D6EE}" dt="2022-05-27T13:53:57.309" v="1048" actId="732"/>
          <ac:picMkLst>
            <pc:docMk/>
            <pc:sldMk cId="478058385" sldId="268"/>
            <ac:picMk id="25" creationId="{9D123767-7F00-B504-64C5-93ECD4F4B9C2}"/>
          </ac:picMkLst>
        </pc:picChg>
        <pc:picChg chg="del mod">
          <ac:chgData name="Dragan Rajnović" userId="ade7c7b4fd677275" providerId="LiveId" clId="{887E0BC9-260A-47D7-9D78-D634CDC2D6EE}" dt="2022-05-27T13:36:08.181" v="616" actId="478"/>
          <ac:picMkLst>
            <pc:docMk/>
            <pc:sldMk cId="478058385" sldId="268"/>
            <ac:picMk id="26" creationId="{85BF498C-2118-B9E3-9DAE-8CF66CF3BE5D}"/>
          </ac:picMkLst>
        </pc:picChg>
        <pc:picChg chg="del mod">
          <ac:chgData name="Dragan Rajnović" userId="ade7c7b4fd677275" providerId="LiveId" clId="{887E0BC9-260A-47D7-9D78-D634CDC2D6EE}" dt="2022-05-27T13:36:59.341" v="624" actId="478"/>
          <ac:picMkLst>
            <pc:docMk/>
            <pc:sldMk cId="478058385" sldId="268"/>
            <ac:picMk id="27" creationId="{B100B813-91D5-56AF-6C3A-C7794454445F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8" creationId="{A9DDB9E2-F2FE-F0CC-A29D-7F8768E5EF84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29" creationId="{63A5966F-BBE4-77E2-0068-B0F6B207CFC0}"/>
          </ac:picMkLst>
        </pc:picChg>
        <pc:picChg chg="del mod">
          <ac:chgData name="Dragan Rajnović" userId="ade7c7b4fd677275" providerId="LiveId" clId="{887E0BC9-260A-47D7-9D78-D634CDC2D6EE}" dt="2022-05-27T13:39:17" v="673" actId="478"/>
          <ac:picMkLst>
            <pc:docMk/>
            <pc:sldMk cId="478058385" sldId="268"/>
            <ac:picMk id="30" creationId="{483A539C-3A85-5B03-E7C0-351F1F4089F0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1" creationId="{A48E2B40-F48A-13D0-BDBC-3987D1F4A5E5}"/>
          </ac:picMkLst>
        </pc:picChg>
        <pc:picChg chg="mod modCrop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2" creationId="{580F1095-9D89-4263-9CCF-BBB49452B401}"/>
          </ac:picMkLst>
        </pc:picChg>
        <pc:picChg chg="add 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4" creationId="{84E4CFCB-E382-FF16-F02A-5DADEBB566AC}"/>
          </ac:picMkLst>
        </pc:picChg>
        <pc:picChg chg="add 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5" creationId="{439ACD00-3ED2-CE9A-E857-F37C26BAB7BA}"/>
          </ac:picMkLst>
        </pc:picChg>
        <pc:picChg chg="add mod">
          <ac:chgData name="Dragan Rajnović" userId="ade7c7b4fd677275" providerId="LiveId" clId="{887E0BC9-260A-47D7-9D78-D634CDC2D6EE}" dt="2022-05-27T13:52:55.253" v="1042" actId="1035"/>
          <ac:picMkLst>
            <pc:docMk/>
            <pc:sldMk cId="478058385" sldId="268"/>
            <ac:picMk id="36" creationId="{FBF687C1-E007-68F0-09EC-3BA2700E526A}"/>
          </ac:picMkLst>
        </pc:picChg>
        <pc:cxnChg chg="add mod">
          <ac:chgData name="Dragan Rajnović" userId="ade7c7b4fd677275" providerId="LiveId" clId="{887E0BC9-260A-47D7-9D78-D634CDC2D6EE}" dt="2022-05-27T13:52:55.253" v="1042" actId="1035"/>
          <ac:cxnSpMkLst>
            <pc:docMk/>
            <pc:sldMk cId="478058385" sldId="268"/>
            <ac:cxnSpMk id="3" creationId="{FCF0BBA9-FDE5-59C3-FBC8-FFA35663617A}"/>
          </ac:cxnSpMkLst>
        </pc:cxnChg>
      </pc:sldChg>
    </pc:docChg>
  </pc:docChgLst>
  <pc:docChgLst>
    <pc:chgData name="Dragan Rajnović" userId="ade7c7b4fd677275" providerId="LiveId" clId="{D396DD04-D9E8-4A92-9455-4A594AB0772A}"/>
    <pc:docChg chg="undo custSel modSld">
      <pc:chgData name="Dragan Rajnović" userId="ade7c7b4fd677275" providerId="LiveId" clId="{D396DD04-D9E8-4A92-9455-4A594AB0772A}" dt="2023-05-17T11:09:34.648" v="20" actId="20577"/>
      <pc:docMkLst>
        <pc:docMk/>
      </pc:docMkLst>
      <pc:sldChg chg="modSp mod">
        <pc:chgData name="Dragan Rajnović" userId="ade7c7b4fd677275" providerId="LiveId" clId="{D396DD04-D9E8-4A92-9455-4A594AB0772A}" dt="2023-05-17T11:06:47.446" v="1" actId="20577"/>
        <pc:sldMkLst>
          <pc:docMk/>
          <pc:sldMk cId="0" sldId="256"/>
        </pc:sldMkLst>
        <pc:spChg chg="mod">
          <ac:chgData name="Dragan Rajnović" userId="ade7c7b4fd677275" providerId="LiveId" clId="{D396DD04-D9E8-4A92-9455-4A594AB0772A}" dt="2023-05-17T11:06:47.446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Dragan Rajnović" userId="ade7c7b4fd677275" providerId="LiveId" clId="{D396DD04-D9E8-4A92-9455-4A594AB0772A}" dt="2023-05-17T11:07:15.750" v="7" actId="20577"/>
        <pc:sldMkLst>
          <pc:docMk/>
          <pc:sldMk cId="0" sldId="261"/>
        </pc:sldMkLst>
        <pc:spChg chg="mod">
          <ac:chgData name="Dragan Rajnović" userId="ade7c7b4fd677275" providerId="LiveId" clId="{D396DD04-D9E8-4A92-9455-4A594AB0772A}" dt="2023-05-17T11:07:15.750" v="7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Dragan Rajnović" userId="ade7c7b4fd677275" providerId="LiveId" clId="{D396DD04-D9E8-4A92-9455-4A594AB0772A}" dt="2023-05-17T11:09:34.648" v="20" actId="20577"/>
        <pc:sldMkLst>
          <pc:docMk/>
          <pc:sldMk cId="0" sldId="262"/>
        </pc:sldMkLst>
        <pc:spChg chg="mod">
          <ac:chgData name="Dragan Rajnović" userId="ade7c7b4fd677275" providerId="LiveId" clId="{D396DD04-D9E8-4A92-9455-4A594AB0772A}" dt="2023-05-17T11:09:34.648" v="20" actId="20577"/>
          <ac:spMkLst>
            <pc:docMk/>
            <pc:sldMk cId="0" sldId="262"/>
            <ac:spMk id="2" creationId="{1DAA06E7-79CC-4754-9F3E-E2F87FABC538}"/>
          </ac:spMkLst>
        </pc:spChg>
        <pc:spChg chg="mod">
          <ac:chgData name="Dragan Rajnović" userId="ade7c7b4fd677275" providerId="LiveId" clId="{D396DD04-D9E8-4A92-9455-4A594AB0772A}" dt="2023-05-17T11:09:08.068" v="15" actId="20577"/>
          <ac:spMkLst>
            <pc:docMk/>
            <pc:sldMk cId="0" sldId="262"/>
            <ac:spMk id="5" creationId="{C956EE50-D88B-497B-B826-917D9F6171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D0F9F-0E80-495B-AB9C-EF309195155E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19A7-3ABD-498C-B156-E635FE34D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n.uns.ac.rs/415582053/proizvodno-masinstvo" TargetMode="External"/><Relationship Id="rId2" Type="http://schemas.openxmlformats.org/officeDocument/2006/relationships/hyperlink" Target="http://www.ftn.uns.ac.rs/713110059/proizv-masinstvo_20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39.png"/><Relationship Id="rId17" Type="http://schemas.openxmlformats.org/officeDocument/2006/relationships/image" Target="../media/image9.png"/><Relationship Id="rId2" Type="http://schemas.openxmlformats.org/officeDocument/2006/relationships/image" Target="../media/image1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31242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Osnovne akademske studije</a:t>
            </a:r>
            <a:br>
              <a:rPr lang="sr-Latn-RS" b="1" dirty="0">
                <a:solidFill>
                  <a:srgbClr val="FF0000"/>
                </a:solidFill>
              </a:rPr>
            </a:br>
            <a:r>
              <a:rPr lang="sr-Latn-RS" b="1" dirty="0">
                <a:solidFill>
                  <a:srgbClr val="FF0000"/>
                </a:solidFill>
              </a:rPr>
              <a:t>PROIZVODNO MAŠINSTVO</a:t>
            </a:r>
            <a:br>
              <a:rPr lang="sr-Latn-RS" dirty="0"/>
            </a:br>
            <a:br>
              <a:rPr lang="sr-Latn-RS" dirty="0"/>
            </a:br>
            <a:r>
              <a:rPr lang="sr-Latn-RS" b="1" dirty="0">
                <a:solidFill>
                  <a:srgbClr val="0000FF"/>
                </a:solidFill>
              </a:rPr>
              <a:t>PREZENTACIJA</a:t>
            </a:r>
            <a:br>
              <a:rPr lang="sr-Latn-RS" b="1" dirty="0">
                <a:solidFill>
                  <a:srgbClr val="0000FF"/>
                </a:solidFill>
              </a:rPr>
            </a:br>
            <a:r>
              <a:rPr lang="sr-Latn-RS" b="1" dirty="0">
                <a:solidFill>
                  <a:srgbClr val="0000FF"/>
                </a:solidFill>
              </a:rPr>
              <a:t>STUDIJSKIH GRUPA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990600"/>
          </a:xfrm>
        </p:spPr>
        <p:txBody>
          <a:bodyPr>
            <a:normAutofit/>
          </a:bodyPr>
          <a:lstStyle/>
          <a:p>
            <a:r>
              <a:rPr lang="sr-Latn-RS" b="1" dirty="0"/>
              <a:t>2023.</a:t>
            </a:r>
          </a:p>
        </p:txBody>
      </p:sp>
      <p:pic>
        <p:nvPicPr>
          <p:cNvPr id="4" name="Picture 3" descr="D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976810" cy="990600"/>
          </a:xfrm>
          <a:prstGeom prst="rect">
            <a:avLst/>
          </a:prstGeom>
        </p:spPr>
      </p:pic>
      <p:pic>
        <p:nvPicPr>
          <p:cNvPr id="5" name="Picture 4" descr="F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1" y="304800"/>
            <a:ext cx="975459" cy="1066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F2B8A5C2-E0BD-4319-8C75-55D05CE1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80" y="4724400"/>
            <a:ext cx="654522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KRITERIJUMI ZA RANGIRANJE STUDENATA PO GRUPAMA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r-Latn-RS" b="1" dirty="0">
                <a:solidFill>
                  <a:srgbClr val="0000FF"/>
                </a:solidFill>
              </a:rPr>
              <a:t>Maksimalan broj studenata po grupi </a:t>
            </a:r>
            <a:r>
              <a:rPr lang="sr-Latn-RS" dirty="0">
                <a:solidFill>
                  <a:srgbClr val="0000FF"/>
                </a:solidFill>
              </a:rPr>
              <a:t>(određuje rukovodstvo DPM sa upravom FTN na osnovu raspoloživih kadrovskih i laboratorijskih potencijala);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r-Latn-RS" b="1" dirty="0">
                <a:solidFill>
                  <a:srgbClr val="0000FF"/>
                </a:solidFill>
              </a:rPr>
              <a:t>Dosadašnji uspeh - koeficijent uspešnosti </a:t>
            </a:r>
            <a:br>
              <a:rPr lang="sr-Latn-RS" b="1" dirty="0">
                <a:solidFill>
                  <a:srgbClr val="0000FF"/>
                </a:solidFill>
              </a:rPr>
            </a:br>
            <a:r>
              <a:rPr lang="sr-Latn-RS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br. </a:t>
            </a:r>
            <a:r>
              <a:rPr lang="sr-Latn-RS" dirty="0">
                <a:solidFill>
                  <a:srgbClr val="0000FF"/>
                </a:solidFill>
              </a:rPr>
              <a:t>položeni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sr-Latn-RS" dirty="0">
                <a:solidFill>
                  <a:srgbClr val="0000FF"/>
                </a:solidFill>
              </a:rPr>
              <a:t> ispit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sr-Latn-R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prosek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sr-Latn-RS" dirty="0">
                <a:solidFill>
                  <a:srgbClr val="0000FF"/>
                </a:solidFill>
              </a:rPr>
              <a:t>ocen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sr-Latn-RS" dirty="0">
                <a:solidFill>
                  <a:srgbClr val="0000FF"/>
                </a:solidFill>
              </a:rPr>
              <a:t> i dužina studiranja).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STUDIJSK</a:t>
            </a:r>
            <a:r>
              <a:rPr lang="sr-Latn-RS" b="1" dirty="0">
                <a:solidFill>
                  <a:srgbClr val="FF0000"/>
                </a:solidFill>
              </a:rPr>
              <a:t>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GRUPE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RAČUNAROM PODRŽANE TEHNOLOGIJE</a:t>
            </a:r>
            <a:endParaRPr lang="sr-Latn-R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 TEHNOLOGIJE OBLIKOVANJA MATERIJALA</a:t>
            </a: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 TEHNOLOGIJE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PLASTIKE</a:t>
            </a:r>
            <a:endParaRPr lang="sr-Latn-R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23A0B-AAF0-312F-225E-8A462F76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1" y="2297701"/>
            <a:ext cx="7822915" cy="4318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IZBOR GRUPE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1430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RS" u="sng" dirty="0">
                <a:solidFill>
                  <a:srgbClr val="0000FF"/>
                </a:solidFill>
              </a:rPr>
              <a:t>Izbor GRUPE</a:t>
            </a:r>
            <a:r>
              <a:rPr lang="sr-Latn-RS" dirty="0">
                <a:solidFill>
                  <a:srgbClr val="0000FF"/>
                </a:solidFill>
              </a:rPr>
              <a:t> se vrši </a:t>
            </a:r>
            <a:r>
              <a:rPr lang="sr-Latn-RS" u="sng" dirty="0">
                <a:solidFill>
                  <a:srgbClr val="0000FF"/>
                </a:solidFill>
              </a:rPr>
              <a:t>preko izbora predmeta</a:t>
            </a:r>
            <a:r>
              <a:rPr lang="sr-Latn-RS" dirty="0">
                <a:solidFill>
                  <a:srgbClr val="0000FF"/>
                </a:solidFill>
              </a:rPr>
              <a:t> iz </a:t>
            </a:r>
            <a:r>
              <a:rPr lang="sr-Latn-RS" b="1" dirty="0">
                <a:solidFill>
                  <a:srgbClr val="0000FF"/>
                </a:solidFill>
              </a:rPr>
              <a:t>izborne pozicije 1 </a:t>
            </a:r>
            <a:r>
              <a:rPr lang="sr-Latn-RS" dirty="0">
                <a:solidFill>
                  <a:srgbClr val="0000FF"/>
                </a:solidFill>
              </a:rPr>
              <a:t>na </a:t>
            </a:r>
            <a:r>
              <a:rPr lang="sr-Latn-RS" u="sng" dirty="0">
                <a:solidFill>
                  <a:srgbClr val="0000FF"/>
                </a:solidFill>
              </a:rPr>
              <a:t>trećoj godini</a:t>
            </a:r>
            <a:r>
              <a:rPr lang="sr-Latn-RS" dirty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740" y="4072379"/>
            <a:ext cx="7822059" cy="923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96"/>
            <a:ext cx="8229600" cy="1143000"/>
          </a:xfrm>
        </p:spPr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IZBOR GRUPE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3048000" cy="38100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RAČUNAROM PODRŽANE </a:t>
            </a:r>
            <a:endParaRPr lang="sr-Latn-R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endParaRPr lang="sr-Latn-R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endParaRPr lang="sr-Latn-RS" sz="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TEHNOLOGIJE </a:t>
            </a:r>
            <a:endParaRPr lang="sr-Latn-R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 MATERIJALA</a:t>
            </a:r>
            <a:endParaRPr lang="sr-Latn-R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endParaRPr lang="en-US" sz="1700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sr-Latn-RS" sz="1700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 TEHNOLOGIJE </a:t>
            </a:r>
            <a:endParaRPr lang="sr-Latn-R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 PLASTIKE</a:t>
            </a:r>
            <a:endParaRPr lang="sr-Latn-R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None/>
            </a:pPr>
            <a:endParaRPr lang="sr-Latn-RS" sz="1700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sr-Latn-RS" sz="17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6DBB9-0FE2-0DCF-E4AD-A0B00AFF1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676" y="3380763"/>
            <a:ext cx="5766198" cy="22300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209800" y="3276600"/>
            <a:ext cx="2667000" cy="7198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149029" y="4343400"/>
            <a:ext cx="1727771" cy="1523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149029" y="5297904"/>
            <a:ext cx="1727771" cy="5612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954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Navode se tri želje (1. želja, 2. želja, 3. želja), rangiranjem </a:t>
            </a:r>
            <a:r>
              <a:rPr kumimoji="0" lang="sr-Latn-R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 predmeta sa liste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A3BDF4-3C9F-42FF-8721-3C6921938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" y="0"/>
            <a:ext cx="9144000" cy="6629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4876800"/>
            <a:ext cx="8229600" cy="1981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Opredeljenje se može birati</a:t>
            </a:r>
            <a:br>
              <a:rPr kumimoji="0" lang="sr-Latn-R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</a:t>
            </a:r>
            <a:r>
              <a:rPr lang="en-U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zatvaranja</a:t>
            </a:r>
            <a:r>
              <a:rPr lang="en-U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sistema</a:t>
            </a:r>
            <a:r>
              <a:rPr lang="en-U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lvl="0" algn="ctr">
              <a:spcBef>
                <a:spcPct val="0"/>
              </a:spcBef>
              <a:defRPr/>
            </a:pPr>
            <a:r>
              <a:rPr lang="sr-Latn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od </a:t>
            </a:r>
            <a:r>
              <a:rPr lang="sr-Cyrl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01.06. </a:t>
            </a:r>
            <a:r>
              <a:rPr lang="sr-Latn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</a:t>
            </a:r>
            <a:r>
              <a:rPr lang="sr-Cyrl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3</a:t>
            </a:r>
            <a:r>
              <a:rPr lang="sr-Latn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</a:t>
            </a:r>
            <a:r>
              <a:rPr lang="sr-Cyrl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.06.202</a:t>
            </a:r>
            <a:r>
              <a:rPr lang="sr-Latn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sr-Cyrl-RS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AA06E7-79CC-4754-9F3E-E2F87FABC538}"/>
              </a:ext>
            </a:extLst>
          </p:cNvPr>
          <p:cNvSpPr/>
          <p:nvPr/>
        </p:nvSpPr>
        <p:spPr>
          <a:xfrm>
            <a:off x="381000" y="23161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hlinkClick r:id="rId2"/>
              </a:rPr>
              <a:t>http://www.ftn.uns.ac.rs/713110059/proizv-masinstvo_2020</a:t>
            </a:r>
            <a:r>
              <a:rPr lang="sr-Latn-RS" sz="24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6EE50-D88B-497B-B826-917D9F617192}"/>
              </a:ext>
            </a:extLst>
          </p:cNvPr>
          <p:cNvSpPr/>
          <p:nvPr/>
        </p:nvSpPr>
        <p:spPr>
          <a:xfrm>
            <a:off x="381000" y="1832503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hlinkClick r:id="rId3"/>
              </a:rPr>
              <a:t>http://www.ftn.uns.ac.rs/415582053/proizvodno-masinstvo</a:t>
            </a:r>
            <a:r>
              <a:rPr lang="sr-Latn-RS" sz="2400" b="1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55CD1-0493-41A3-A471-64F24A008C2B}"/>
              </a:ext>
            </a:extLst>
          </p:cNvPr>
          <p:cNvSpPr/>
          <p:nvPr/>
        </p:nvSpPr>
        <p:spPr>
          <a:xfrm>
            <a:off x="1257300" y="304800"/>
            <a:ext cx="662940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STRUKTURA </a:t>
            </a:r>
            <a:r>
              <a:rPr lang="sr-Latn-R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NASTAVNOG PLANA</a:t>
            </a: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PREDMETI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202E2-3D9C-40EC-95E4-1F4230F75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64274"/>
            <a:ext cx="7010400" cy="34635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1476341" y="3046059"/>
            <a:ext cx="49323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RAČUNAROM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PODRŽANE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endParaRPr lang="sr-Latn-R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B341C-C229-DAF8-3A8E-61A5FBDE2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662735"/>
            <a:ext cx="5616000" cy="2085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76227-1CC1-D077-BC8C-F4B9FCC3A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763" y="3056167"/>
            <a:ext cx="5616000" cy="3217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A6666-96A9-6252-0D20-17A521045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816262"/>
            <a:ext cx="5616000" cy="413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AA6433-EDC0-E310-F3CA-BC62925B3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2748691"/>
            <a:ext cx="5616000" cy="321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C30AC-CA73-7E91-ECFB-2E7D026B24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595" y="3377893"/>
            <a:ext cx="5616000" cy="4135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9C931B-66B3-0740-6D81-68A8812F76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595" y="3795747"/>
            <a:ext cx="5616000" cy="2478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19C1AD-785A-0EE2-B5AF-C0DDD13EED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595" y="4038971"/>
            <a:ext cx="5616000" cy="4640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1B4D4-AAFF-E90B-2BDB-8C1D559FB6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595" y="4489946"/>
            <a:ext cx="5616000" cy="321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EF1417-1464-4127-C3C3-484315A41B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206835"/>
            <a:ext cx="5616000" cy="47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86CE26-051C-AA76-FF3D-747392464F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683378"/>
            <a:ext cx="5616000" cy="4245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C1C2D0-1326-B73E-6772-84212C3AB7C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6098689"/>
            <a:ext cx="5616000" cy="569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9237" y="2457693"/>
            <a:ext cx="2812763" cy="3640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A6E988-9DBA-E8FD-2D28-95CC3C5F7282}"/>
              </a:ext>
            </a:extLst>
          </p:cNvPr>
          <p:cNvSpPr/>
          <p:nvPr/>
        </p:nvSpPr>
        <p:spPr>
          <a:xfrm>
            <a:off x="2419488" y="152208"/>
            <a:ext cx="4305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TEORIJA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OBRADNIH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</a:t>
            </a:r>
            <a:endParaRPr lang="sr-Latn-R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7B341C-C229-DAF8-3A8E-61A5FBDE2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964391"/>
            <a:ext cx="5616000" cy="1939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76227-1CC1-D077-BC8C-F4B9FCC3A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447007"/>
            <a:ext cx="5616000" cy="174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A6666-96A9-6252-0D20-17A521045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877867"/>
            <a:ext cx="5616000" cy="146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C30AC-CA73-7E91-ECFB-2E7D026B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846183"/>
            <a:ext cx="5616000" cy="166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19C1AD-785A-0EE2-B5AF-C0DDD13EED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147712"/>
            <a:ext cx="5616000" cy="166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1B4D4-AAFF-E90B-2BDB-8C1D559FB6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461715"/>
            <a:ext cx="5616000" cy="1677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EF1417-1464-4127-C3C3-484315A41B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161864"/>
            <a:ext cx="5616000" cy="179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86CE26-051C-AA76-FF3D-747392464F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562624"/>
            <a:ext cx="5616000" cy="1762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C1C2D0-1326-B73E-6772-84212C3AB7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871442"/>
            <a:ext cx="5616000" cy="569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CEA484-01C6-0BE2-B5B4-9DE0CD8251F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2878894"/>
            <a:ext cx="5616000" cy="1690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C696A4-4962-FD6B-778E-6F29189034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034339"/>
            <a:ext cx="5616000" cy="1690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123767-7F00-B504-64C5-93ECD4F4B9C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172604"/>
            <a:ext cx="5616000" cy="2991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BF498C-2118-B9E3-9DAE-8CF66CF3BE5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605809"/>
            <a:ext cx="5616000" cy="2478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00B813-91D5-56AF-6C3A-C7794454445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992212"/>
            <a:ext cx="5616000" cy="1664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DDB9E2-F2FE-F0CC-A29D-7F8768E5EF8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307558"/>
            <a:ext cx="5616000" cy="1722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A5966F-BBE4-77E2-0068-B0F6B207CFC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613115"/>
            <a:ext cx="5616000" cy="2679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3A539C-3A85-5B03-E7C0-351F1F4089F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015859"/>
            <a:ext cx="5616000" cy="146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8E2B40-F48A-13D0-BDBC-3987D1F4A5E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325530"/>
            <a:ext cx="5616000" cy="2521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0F1095-9D89-4263-9CCF-BBB49452B40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720395"/>
            <a:ext cx="5616000" cy="157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9237" y="2725117"/>
            <a:ext cx="2812763" cy="3146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AFA579-3239-5BC2-DEA8-5EF3FE9FAFC1}"/>
              </a:ext>
            </a:extLst>
          </p:cNvPr>
          <p:cNvSpPr/>
          <p:nvPr/>
        </p:nvSpPr>
        <p:spPr>
          <a:xfrm rot="16200000">
            <a:off x="-1969742" y="2890392"/>
            <a:ext cx="5791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MATERIJALA</a:t>
            </a:r>
            <a:endParaRPr 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A444DF-7358-7099-987F-1C3AB495851D}"/>
              </a:ext>
            </a:extLst>
          </p:cNvPr>
          <p:cNvSpPr/>
          <p:nvPr/>
        </p:nvSpPr>
        <p:spPr>
          <a:xfrm>
            <a:off x="1584291" y="257927"/>
            <a:ext cx="5975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PROJEKTOVANJE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DEFORMISANJE</a:t>
            </a:r>
            <a:endParaRPr lang="sr-Latn-R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44814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7B341C-C229-DAF8-3A8E-61A5FBDE2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662728"/>
            <a:ext cx="5616000" cy="1939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76227-1CC1-D077-BC8C-F4B9FCC3A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/>
          <a:stretch/>
        </p:blipFill>
        <p:spPr>
          <a:xfrm>
            <a:off x="1764000" y="3225403"/>
            <a:ext cx="5616000" cy="3215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19C1AD-785A-0EE2-B5AF-C0DDD13EED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200541"/>
            <a:ext cx="5616000" cy="166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1B4D4-AAFF-E90B-2BDB-8C1D559FB6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592318"/>
            <a:ext cx="5616000" cy="1677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EF1417-1464-4127-C3C3-484315A41B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403544"/>
            <a:ext cx="5616000" cy="179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86CE26-051C-AA76-FF3D-747392464F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724444"/>
            <a:ext cx="5616000" cy="176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CEA484-01C6-0BE2-B5B4-9DE0CD8251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2596100"/>
            <a:ext cx="5616000" cy="2345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C696A4-4962-FD6B-778E-6F29189034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2835987"/>
            <a:ext cx="5616000" cy="1690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123767-7F00-B504-64C5-93ECD4F4B9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9"/>
          <a:stretch/>
        </p:blipFill>
        <p:spPr>
          <a:xfrm>
            <a:off x="1764000" y="2973641"/>
            <a:ext cx="5616000" cy="252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DDB9E2-F2FE-F0CC-A29D-7F8768E5EF8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4339695"/>
            <a:ext cx="5616000" cy="2734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A5966F-BBE4-77E2-0068-B0F6B207CF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48"/>
          <a:stretch/>
        </p:blipFill>
        <p:spPr>
          <a:xfrm>
            <a:off x="1764000" y="4737749"/>
            <a:ext cx="5616000" cy="2734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8E2B40-F48A-13D0-BDBC-3987D1F4A5E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561537"/>
            <a:ext cx="5616000" cy="1860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0F1095-9D89-4263-9CCF-BBB49452B40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877395"/>
            <a:ext cx="5616000" cy="828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BAFA579-3239-5BC2-DEA8-5EF3FE9FAFC1}"/>
              </a:ext>
            </a:extLst>
          </p:cNvPr>
          <p:cNvSpPr/>
          <p:nvPr/>
        </p:nvSpPr>
        <p:spPr>
          <a:xfrm rot="16200000">
            <a:off x="-1967893" y="2861017"/>
            <a:ext cx="5791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SAVREMENE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TEHNOLOGIJE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OBLIKOVANJA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PLASTIKE</a:t>
            </a:r>
            <a:endParaRPr lang="sr-Latn-R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4E4CFCB-E382-FF16-F02A-5DADEBB566A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540276"/>
            <a:ext cx="5616000" cy="4135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ACD00-3ED2-CE9A-E857-F37C26BAB7B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3958130"/>
            <a:ext cx="5616000" cy="2478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F687C1-E007-68F0-09EC-3BA2700E526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000" y="5018271"/>
            <a:ext cx="5616000" cy="4135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F0BBA9-FDE5-59C3-FBC8-FFA35663617A}"/>
              </a:ext>
            </a:extLst>
          </p:cNvPr>
          <p:cNvCxnSpPr>
            <a:cxnSpLocks/>
          </p:cNvCxnSpPr>
          <p:nvPr/>
        </p:nvCxnSpPr>
        <p:spPr>
          <a:xfrm>
            <a:off x="1764000" y="5011162"/>
            <a:ext cx="5616000" cy="7109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59237" y="2440794"/>
            <a:ext cx="2812763" cy="36958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260045-FC4E-DAFF-1C3F-E79E480DB817}"/>
              </a:ext>
            </a:extLst>
          </p:cNvPr>
          <p:cNvSpPr/>
          <p:nvPr/>
        </p:nvSpPr>
        <p:spPr>
          <a:xfrm>
            <a:off x="1300720" y="108438"/>
            <a:ext cx="654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SVOJSTVA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PLASTIČNIH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MATERIJALA</a:t>
            </a:r>
            <a:endParaRPr lang="sr-Latn-R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058385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</TotalTime>
  <Words>208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Osnovne akademske studije PROIZVODNO MAŠINSTVO  PREZENTACIJA STUDIJSKIH GRUPA</vt:lpstr>
      <vt:lpstr>STUDIJSKE GRUPE</vt:lpstr>
      <vt:lpstr>IZBOR GRUPE</vt:lpstr>
      <vt:lpstr>IZBOR GRUPE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KRITERIJUMI ZA RANGIRANJE STUDENATA PO GRUPAMA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Osnovne akademske studije PROIZVODNO MAŠINSTVO  PREZENTACIJA MODULA</dc:title>
  <dc:creator>Igor Budak</dc:creator>
  <cp:lastModifiedBy>Dragan Rajnović</cp:lastModifiedBy>
  <cp:revision>24</cp:revision>
  <dcterms:created xsi:type="dcterms:W3CDTF">2015-06-17T09:16:12Z</dcterms:created>
  <dcterms:modified xsi:type="dcterms:W3CDTF">2023-05-17T11:09:43Z</dcterms:modified>
</cp:coreProperties>
</file>